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9"/>
      <p:bold r:id="rId10"/>
      <p:italic r:id="rId11"/>
      <p:boldItalic r:id="rId12"/>
    </p:embeddedFont>
    <p:embeddedFont>
      <p:font typeface="Acumin Pro ExtraCondensed" panose="020B0508020202020204" pitchFamily="34" charset="77"/>
      <p:regular r:id="rId13"/>
      <p:bold r:id="rId14"/>
      <p:italic r:id="rId15"/>
      <p:boldItalic r:id="rId16"/>
    </p:embeddedFont>
    <p:embeddedFont>
      <p:font typeface="Acumin Pro ExtraCondensed Smbd" panose="020B0508020202020204" pitchFamily="34" charset="77"/>
      <p:regular r:id="rId17"/>
      <p:bold r:id="rId18"/>
      <p:italic r:id="rId19"/>
      <p:boldItalic r:id="rId20"/>
    </p:embeddedFont>
    <p:embeddedFont>
      <p:font typeface="Acumin Pro Medium" panose="020B0504020202020204" pitchFamily="34" charset="77"/>
      <p:regular r:id="rId21"/>
      <p:italic r:id="rId22"/>
    </p:embeddedFont>
    <p:embeddedFont>
      <p:font typeface="Acumin Pro Semibold" panose="020B0504020202020204" pitchFamily="34" charset="77"/>
      <p:regular r:id="rId23"/>
      <p:bold r:id="rId24"/>
      <p:italic r:id="rId25"/>
      <p:boldItalic r:id="rId26"/>
    </p:embeddedFont>
    <p:embeddedFont>
      <p:font typeface="Acumin Pro SemiCondensed" panose="020B0506020202020204" pitchFamily="34" charset="77"/>
      <p:regular r:id="rId27"/>
      <p:bold r:id="rId28"/>
      <p:italic r:id="rId29"/>
      <p:boldItalic r:id="rId30"/>
    </p:embeddedFont>
    <p:embeddedFont>
      <p:font typeface="United Sans Cd Md" pitchFamily="2" charset="77"/>
      <p:regular r:id="rId31"/>
    </p:embeddedFont>
    <p:embeddedFont>
      <p:font typeface="United Sans Rg Md" pitchFamily="2" charset="77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1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1" name="Purdue Logo" descr="Purdue Logo">
            <a:extLst>
              <a:ext uri="{FF2B5EF4-FFF2-40B4-BE49-F238E27FC236}">
                <a16:creationId xmlns:a16="http://schemas.microsoft.com/office/drawing/2014/main" id="{5776162E-C11B-0945-A3D0-13135D39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68" y="6059042"/>
            <a:ext cx="1908400" cy="341599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4/3/21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4/3/21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g Md" pitchFamily="50" charset="0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4/3/21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T Accessibility URL" descr="PPT Accessibility URL">
            <a:hlinkClick r:id="rId2" tooltip="Make Your PPT Accessible"/>
            <a:extLst>
              <a:ext uri="{FF2B5EF4-FFF2-40B4-BE49-F238E27FC236}">
                <a16:creationId xmlns:a16="http://schemas.microsoft.com/office/drawing/2014/main" id="{8B7B22FA-6D31-E64E-B9C8-089F3D886B4A}"/>
              </a:ext>
            </a:extLst>
          </p:cNvPr>
          <p:cNvSpPr txBox="1"/>
          <p:nvPr/>
        </p:nvSpPr>
        <p:spPr>
          <a:xfrm>
            <a:off x="1110838" y="4101626"/>
            <a:ext cx="5528031" cy="923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47D58BE6-14B5-9C44-823D-A0CD72F52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8110" y="6202177"/>
            <a:ext cx="856701" cy="323968"/>
          </a:xfrm>
        </p:spPr>
        <p:txBody>
          <a:bodyPr/>
          <a:lstStyle/>
          <a:p>
            <a:fld id="{049DC8E1-D369-0F48-9062-BB068AFD07CE}" type="datetime1">
              <a:rPr lang="en-US" smtClean="0">
                <a:solidFill>
                  <a:schemeClr val="accent4">
                    <a:alpha val="70000"/>
                  </a:schemeClr>
                </a:solidFill>
              </a:rPr>
              <a:pPr/>
              <a:t>4/3/21</a:t>
            </a:fld>
            <a:endParaRPr lang="en-US" dirty="0">
              <a:solidFill>
                <a:schemeClr val="accent4">
                  <a:alpha val="70000"/>
                </a:schemeClr>
              </a:solidFill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36DE25F-C5BE-D242-A236-23CAD800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>
                <a:solidFill>
                  <a:schemeClr val="accent4"/>
                </a:solidFill>
              </a:rPr>
              <a:pPr/>
              <a:t>1</a:t>
            </a:fld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449523-E549-FD4E-97F4-8B3ADC62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0" y="6084825"/>
            <a:ext cx="3454400" cy="36576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760" y="3990084"/>
            <a:ext cx="5322202" cy="338554"/>
          </a:xfrm>
        </p:spPr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377607-299C-F840-AC44-665772CA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0" y="6072299"/>
            <a:ext cx="3454400" cy="36576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9A551606-6DE1-BD45-B8A4-1DCA2AC5D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213" y="1345166"/>
            <a:ext cx="5491495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4/3/21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2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E198CE-581A-5F49-BEED-1CCD7E83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0" y="6072299"/>
            <a:ext cx="3454400" cy="36576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CA2D7D9-A500-2A47-82CF-D26789F6A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6A848514-8C09-474A-92D2-7BDFD34F7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79" y="1345166"/>
            <a:ext cx="5466371" cy="338554"/>
          </a:xfrm>
        </p:spPr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C145CD9-0814-B14D-AC00-49E2D2CE7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5" name="Picture or Chart" descr="Picture or Chart">
            <a:extLst>
              <a:ext uri="{FF2B5EF4-FFF2-40B4-BE49-F238E27FC236}">
                <a16:creationId xmlns:a16="http://schemas.microsoft.com/office/drawing/2014/main" id="{70C0FC20-65BB-B945-B2BE-73D28F4D84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">
            <a:extLst>
              <a:ext uri="{FF2B5EF4-FFF2-40B4-BE49-F238E27FC236}">
                <a16:creationId xmlns:a16="http://schemas.microsoft.com/office/drawing/2014/main" id="{21019431-9B99-5843-A9A4-0370000D39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C8DACD-4E35-4E4C-AC75-C3DE50F04E7E}" type="datetime1">
              <a:rPr lang="en-US" smtClean="0"/>
              <a:pPr/>
              <a:t>4/3/21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61A6DE1-C3E0-2141-AA64-FC84F35B0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1A3191-C284-164A-9F89-5C722F87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0" y="6072299"/>
            <a:ext cx="3454400" cy="365760"/>
          </a:xfrm>
          <a:prstGeom prst="rect">
            <a:avLst/>
          </a:prstGeom>
        </p:spPr>
      </p:pic>
      <p:sp>
        <p:nvSpPr>
          <p:cNvPr id="2" name="Picture" descr="Picture Description">
            <a:extLst>
              <a:ext uri="{FF2B5EF4-FFF2-40B4-BE49-F238E27FC236}">
                <a16:creationId xmlns:a16="http://schemas.microsoft.com/office/drawing/2014/main" id="{743B5515-37CF-1841-9F7A-6E8E043F7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045" y="304800"/>
            <a:ext cx="2879168" cy="1253420"/>
          </a:xfrm>
        </p:spPr>
        <p:txBody>
          <a:bodyPr/>
          <a:lstStyle/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37B4CA-1DC8-8941-A72B-A7E99ECC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0" y="6072299"/>
            <a:ext cx="3454400" cy="36576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F5FE40C7-BC0B-F34A-A2BE-61620CFD3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United Sans Rg Md" pitchFamily="50" charset="0"/>
              </a:rPr>
              <a:t>123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AD992F9-30A9-E64B-A6C3-8EE29DCD6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207" y="2706475"/>
            <a:ext cx="5171597" cy="553998"/>
          </a:xfrm>
        </p:spPr>
        <p:txBody>
          <a:bodyPr/>
          <a:lstStyle/>
          <a:p>
            <a:r>
              <a:rPr lang="en-US" dirty="0"/>
              <a:t>TOPIC OR TITLE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D088CA72-1360-7448-905E-7ABEEE543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7198EAE3-5918-294A-88AF-34D46E3C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A84C6658-392F-6A4D-984C-531AB221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6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35CCFD-A09F-4F4C-8DD5-51E4DD2E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49" y="6069801"/>
            <a:ext cx="3454400" cy="36576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3354486-2A6A-DD4E-9A8D-861B2E201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Body Text">
            <a:extLst>
              <a:ext uri="{FF2B5EF4-FFF2-40B4-BE49-F238E27FC236}">
                <a16:creationId xmlns:a16="http://schemas.microsoft.com/office/drawing/2014/main" id="{DDF1DEAD-BDC7-D142-97B9-9A0BD2570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B04DDC6-A6C5-6D40-8160-BEDB0CF8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C8E1-D369-0F48-9062-BB068AFD07CE}" type="datetime1">
              <a:rPr lang="en-US" smtClean="0"/>
              <a:pPr/>
              <a:t>4/3/21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05C2BE5-BF22-EF46-A621-4EB44D38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98976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9A4BF5A-FA82-4743-A356-F30104E9702E}" vid="{D9FFC432-544D-40FD-A9FA-DB110107A1D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Purdue1</Template>
  <TotalTime>1</TotalTime>
  <Words>279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Acumin Pro SemiCondensed</vt:lpstr>
      <vt:lpstr>Acumin Pro Semibold</vt:lpstr>
      <vt:lpstr>Acumin Pro</vt:lpstr>
      <vt:lpstr>United Sans Rg Md</vt:lpstr>
      <vt:lpstr>United Sans Cd Md</vt:lpstr>
      <vt:lpstr>Acumin Pro ExtraCondensed Smbd</vt:lpstr>
      <vt:lpstr>Acumin Pro ExtraCondensed</vt:lpstr>
      <vt:lpstr>Acumin Pro Medium</vt:lpstr>
      <vt:lpstr>Wingdings</vt:lpstr>
      <vt:lpstr>Arial</vt:lpstr>
      <vt:lpstr>Purdue1</vt:lpstr>
      <vt:lpstr>PowerPoint Presentation</vt:lpstr>
      <vt:lpstr>Title Slide Acumin Pro Extra Cond Bold Italic 60</vt:lpstr>
      <vt:lpstr>Title Acumin Pro Extra Cond Bold Italic 36 pt</vt:lpstr>
      <vt:lpstr>Title Acumin Pro Extra Cond Bold Italic 36 pt</vt:lpstr>
      <vt:lpstr>Brief photo caption. Place in top left or right corner. Acumin Pro Bold 18 pt. Make text black or white for legibility.</vt:lpstr>
      <vt:lpstr>123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Annemarie Lee Bentley</dc:creator>
  <cp:lastModifiedBy>Annemarie Lee Bentley</cp:lastModifiedBy>
  <cp:revision>1</cp:revision>
  <dcterms:created xsi:type="dcterms:W3CDTF">2021-04-03T21:23:31Z</dcterms:created>
  <dcterms:modified xsi:type="dcterms:W3CDTF">2021-04-03T21:24:39Z</dcterms:modified>
</cp:coreProperties>
</file>